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9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3439775" cy="7559675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 userDrawn="1">
          <p15:clr>
            <a:srgbClr val="A4A3A4"/>
          </p15:clr>
        </p15:guide>
        <p15:guide id="2" pos="423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85"/>
  </p:normalViewPr>
  <p:slideViewPr>
    <p:cSldViewPr snapToGrid="0" showGuides="1">
      <p:cViewPr varScale="1">
        <p:scale>
          <a:sx n="103" d="100"/>
          <a:sy n="103" d="100"/>
        </p:scale>
        <p:origin x="632" y="168"/>
      </p:cViewPr>
      <p:guideLst>
        <p:guide orient="horz" pos="2381"/>
        <p:guide pos="423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E7D11B1-8B89-9414-6790-AA5128D7E7B7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de-DE" sz="1400" b="0" i="0" u="none" strike="noStrike" kern="1200" cap="none">
              <a:ln>
                <a:noFill/>
              </a:ln>
              <a:latin typeface="Liberation Sans" pitchFamily="18"/>
              <a:ea typeface="AR PL SungtiL GB" pitchFamily="2"/>
              <a:cs typeface="Free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06988A-F8B9-8E2C-13FA-86FCC51195E7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de-DE" sz="1400" b="0" i="0" u="none" strike="noStrike" kern="1200" cap="none">
              <a:ln>
                <a:noFill/>
              </a:ln>
              <a:latin typeface="Liberation Sans" pitchFamily="18"/>
              <a:ea typeface="AR PL SungtiL GB" pitchFamily="2"/>
              <a:cs typeface="Free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9F79CE-7DC1-EACE-E80F-B3FBEF20E925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de-DE" sz="1400" b="0" i="0" u="none" strike="noStrike" kern="1200" cap="none">
              <a:ln>
                <a:noFill/>
              </a:ln>
              <a:latin typeface="Liberation Sans" pitchFamily="18"/>
              <a:ea typeface="AR PL SungtiL GB" pitchFamily="2"/>
              <a:cs typeface="Free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D8B41-DFF1-676D-1DC2-09CFD438C824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51264855-DD9A-F14D-A383-6A726DEAA10B}" type="slidenum">
              <a:t>‹#›</a:t>
            </a:fld>
            <a:endParaRPr lang="de-DE" sz="1400" b="0" i="0" u="none" strike="noStrike" kern="1200" cap="none">
              <a:ln>
                <a:noFill/>
              </a:ln>
              <a:latin typeface="Liberation Sans" pitchFamily="18"/>
              <a:ea typeface="AR PL SungtiL GB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823679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577CF3-FBED-9631-8865-1818547D84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5900" y="812800"/>
            <a:ext cx="7126288" cy="4008438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5A2E2C-A02E-C294-E2EB-EBE47B547986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de-DE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93AA560F-235B-0D34-8A7C-C1C262682DD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de-DE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DA25B-BBEC-1C64-3A45-9D4048BCF283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de-DE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CDDC3A-1EFB-1D6C-E338-7E7DBE04D16E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de-DE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933125-683A-1F9A-E2C1-491130063E0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de-DE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289AB51D-B80F-9642-B92F-A270DBC6BC55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48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de-DE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9BB8B-A589-D983-CD3B-127E14C7B8A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D7C6AC6-FBC9-EB41-9B60-73AC0CC5D4B7}" type="slidenum">
              <a:t>1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31C81F-C08A-E6FE-7650-E1C804BF134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2A3F2F-3CE4-F1F4-9C2B-120F9902350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5FE50C-B781-855E-D6BC-9A34583DCE4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A1624AB8-E34C-524B-BB71-F937E2501D89}" type="slidenum">
              <a:t>10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2FBCFB-EF51-CC6C-5D5D-91B37FA0509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3A68C5-C79C-2475-2058-38FB200D2C3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0D5E9-E196-CFB5-F02E-83A31E2B94F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ECF7C88D-97B8-634C-8432-36D153DA3B5D}" type="slidenum">
              <a:t>11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8AB55A-AA7F-1354-50B7-B6201CDEC3C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9D5BA4-8BA9-72AB-0548-7D6C8678C10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6B0BF2-307D-05BF-153E-1E1ED7ADEE5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CD453EEA-055E-514F-9CE8-B8A12295B684}" type="slidenum">
              <a:t>12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27E39A-1B52-8976-71F7-4320DD1AC2E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0B3E22-1FDB-FE43-4167-E40DDEC28D0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006032-4599-B4B5-1212-C480DDEDFA2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97312CD4-1052-2D4B-BF1A-DCCA32A60859}" type="slidenum">
              <a:t>13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2E3A38-1DCB-ADDF-D44E-3773125DEF4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54C4A1-BDE8-0DA2-35E8-EBD31FB203E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82C694-7362-783A-7192-9E321BD3343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F73B2A10-CCC6-0543-A77A-8F827116734C}" type="slidenum">
              <a:t>14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9A9176-7991-F9B2-A5A3-DFD4D167914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31C82D-73D2-3F62-EEE4-B0CCCBF7BFB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D0BF28-1142-9FF5-CADD-64002A5670B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984B6FE5-203C-A34A-84E6-9CDCC11BB2F7}" type="slidenum">
              <a:t>2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A81477-82A6-B474-61DB-DFA354085E8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BEFB5F-5B64-6711-5FA8-DD43F7EFCF6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D0BF28-1142-9FF5-CADD-64002A5670B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984B6FE5-203C-A34A-84E6-9CDCC11BB2F7}" type="slidenum">
              <a:t>3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A81477-82A6-B474-61DB-DFA354085E8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BEFB5F-5B64-6711-5FA8-DD43F7EFCF6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9518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76D76-E220-A40B-5F40-C36E894DC48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790C44B-F033-E045-B3C4-593260E695A8}" type="slidenum">
              <a:t>4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CACA88-6B8D-8AA4-909C-AB4A9747207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143257-DFA9-ABDA-4179-1A8B337A012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5118D-A57D-03DE-6A0F-F63AD0F0D45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AB3F8E3F-7EC1-0A42-B84D-626F570E3785}" type="slidenum">
              <a:t>5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0B183A-4A74-B742-20EF-EE9A30DAEDF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65D48C-B119-BC09-98E5-C64431311FD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6D1ACB-3CFC-11E8-B224-7B831D5C938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7F47EFED-BBE1-6D4A-A31E-6E7707A35911}" type="slidenum">
              <a:t>6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21376B-0DD5-EB3C-0F0C-23CA00C2D39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1D9F8B-C18D-46ED-47FA-234C10A6D06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8A15BB-2A6D-1746-6B9D-5CCECB402C8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9896715C-034C-E346-98A9-E74EAA6F2125}" type="slidenum">
              <a:t>7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4DCA19-4EB0-20CC-2513-48DB7B62DFF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529284-B354-FA89-DB56-4BCEC9649E2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EBDD2-764F-8BC8-1DE7-4F0135157A2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FFBBA3E-246D-5940-B46F-EB9EC0F22BFF}" type="slidenum">
              <a:t>8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CCF472-39D4-4CE7-3683-CBA93AB9F2B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67F426-3208-09F9-DE38-4B7414AB66F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4CD7A7-CE03-912D-F521-38082172C54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712168D8-C0B5-D147-9733-42665EF92E0F}" type="slidenum">
              <a:t>9</a:t>
            </a:fld>
            <a:endParaRPr lang="de-DE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1BF433-CDB3-2845-D418-6BBD96FFDDC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1532B8-EEEE-AAA8-50A3-61609C2C0A3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9972" y="1237197"/>
            <a:ext cx="1007983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9972" y="3970580"/>
            <a:ext cx="10079831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BF5F673-E879-2041-86C4-F709890F44C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5525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97CB108-53A3-B44B-AA8D-AD5E2B7D643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2913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17839" y="402483"/>
            <a:ext cx="2897951" cy="640647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3985" y="402483"/>
            <a:ext cx="8525857" cy="64064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C4499AF-4D96-1741-B3D5-068A812C3DC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9696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67F3A66-7FB6-BD46-B052-68B089243E5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5899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6985" y="1884670"/>
            <a:ext cx="11591806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6985" y="5059034"/>
            <a:ext cx="11591806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7BB1BBE-F1DF-B74A-A60C-934BAAEEF3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656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3985" y="2012414"/>
            <a:ext cx="5711904" cy="47965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886" y="2012414"/>
            <a:ext cx="5711904" cy="47965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F6024E5-490C-4542-8DE6-4D56340DE9F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9959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5" y="402483"/>
            <a:ext cx="11591806" cy="146118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736" y="1853171"/>
            <a:ext cx="5685654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736" y="2761381"/>
            <a:ext cx="5685654" cy="40615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03886" y="1853171"/>
            <a:ext cx="5713655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03886" y="2761381"/>
            <a:ext cx="5713655" cy="40615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9D01671-4EEB-2E4F-BBD6-21ABB801081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2243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9FDD3DC-6F4E-7C43-B1F2-5E42E253CD3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637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069E2D5-D819-6A4E-B269-8063300B95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812999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6" y="503978"/>
            <a:ext cx="4334677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655" y="1088454"/>
            <a:ext cx="6803886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736" y="2267902"/>
            <a:ext cx="4334677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ECDF433-9972-C041-A15C-10A8870240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084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6" y="503978"/>
            <a:ext cx="4334677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13655" y="1088454"/>
            <a:ext cx="6803886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736" y="2267902"/>
            <a:ext cx="4334677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167DFA7-4079-7F41-AEC9-3823264A6E5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8592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23985" y="402483"/>
            <a:ext cx="11591806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3985" y="2012414"/>
            <a:ext cx="11591806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3985" y="7006699"/>
            <a:ext cx="3023949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51926" y="7006699"/>
            <a:ext cx="4535924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91841" y="7006699"/>
            <a:ext cx="3023949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8F895812-D50A-9A48-AFF2-6A6A207BAF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954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charts/radar/radar_tschechische-republik_latest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charts/topmeteo/wolken/wolken_0_12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charts/topmeteo/thermik/thermik_0_12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charts/topmeteo/pfd/pfd_0_0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charts/ico_500ht_na_ana.p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charts/12_10.gif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charts/getchart.php%3Fsrc=nb_obs_tmp_11520_lv_999999_p_000_0000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charts/getchart.php%3Fsrc=nb_obs_tmp_10771_lv_999999_p_000_0000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charts/sat/sat_mitteleuropa_latest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charts/sat/sat_tschechische-republik_latest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38AA8-4283-EA33-4AD9-17385D4E905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679575" y="900899"/>
            <a:ext cx="10080625" cy="738187"/>
          </a:xfrm>
        </p:spPr>
        <p:txBody>
          <a:bodyPr vert="horz"/>
          <a:lstStyle/>
          <a:p>
            <a:pPr lvl="0" algn="ctr"/>
            <a:r>
              <a:rPr lang="de-DE" sz="4000">
                <a:latin typeface="Futura Bk" pitchFamily="18"/>
              </a:rPr>
              <a:t>Wetterbriefing JWGC Tabor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E15862-7978-7584-14F7-7EDBBE89956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067575" y="4895640"/>
            <a:ext cx="2664000" cy="26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27EC32-B85A-6CD1-A317-934E45E9050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08200" y="5565600"/>
            <a:ext cx="3960000" cy="132408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89B7A1-AD17-BC6F-63EB-D281357FE627}"/>
              </a:ext>
            </a:extLst>
          </p:cNvPr>
          <p:cNvSpPr txBox="1"/>
          <p:nvPr/>
        </p:nvSpPr>
        <p:spPr>
          <a:xfrm>
            <a:off x="5392517" y="2789223"/>
            <a:ext cx="2654742" cy="703995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hangingPunct="0"/>
            <a:fld id="{ACD71691-FDD3-384F-A167-AE9C85BE0E04}" type="datetime1">
              <a:rPr lang="de-DE" sz="3600">
                <a:latin typeface="Futura Bk" pitchFamily="18"/>
                <a:ea typeface="AR PL SungtiL GB" pitchFamily="2"/>
                <a:cs typeface="FreeSans" pitchFamily="2"/>
              </a:rPr>
              <a:pPr hangingPunct="0"/>
              <a:t>25.06.23</a:t>
            </a:fld>
            <a:endParaRPr lang="de-DE" sz="3600" dirty="0">
              <a:latin typeface="Futura Bk" pitchFamily="18"/>
              <a:ea typeface="AR PL SungtiL GB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3468BF-0667-B9A0-24F9-4120FC338939}"/>
              </a:ext>
            </a:extLst>
          </p:cNvPr>
          <p:cNvPicPr>
            <a:picLocks noChangeAspect="1"/>
          </p:cNvPicPr>
          <p:nvPr/>
        </p:nvPicPr>
        <p:blipFill>
          <a:blip r:link="rId3">
            <a:lum/>
            <a:alphaModFix/>
          </a:blip>
          <a:srcRect b="73071"/>
          <a:stretch>
            <a:fillRect/>
          </a:stretch>
        </p:blipFill>
        <p:spPr>
          <a:xfrm>
            <a:off x="2831935" y="718561"/>
            <a:ext cx="7775280" cy="669708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6368E49-C3BC-B35A-E686-370984B26BA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Radar Tschechien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EF6BEC2E-0288-C7F5-0B38-3D32A0DF3EC8}"/>
              </a:ext>
            </a:extLst>
          </p:cNvPr>
          <p:cNvSpPr/>
          <p:nvPr/>
        </p:nvSpPr>
        <p:spPr>
          <a:xfrm>
            <a:off x="5888695" y="4317121"/>
            <a:ext cx="182880" cy="182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5000B"/>
          </a:solidFill>
          <a:ln w="38160">
            <a:solidFill>
              <a:srgbClr val="000000"/>
            </a:solidFill>
            <a:prstDash val="solid"/>
          </a:ln>
        </p:spPr>
        <p:txBody>
          <a:bodyPr vert="horz" wrap="none" lIns="108720" tIns="63720" rIns="108720" bIns="63720" anchor="ctr" anchorCtr="0" compatLnSpc="0">
            <a:noAutofit/>
          </a:bodyPr>
          <a:lstStyle/>
          <a:p>
            <a:pPr hangingPunct="0"/>
            <a:endParaRPr lang="de-DE">
              <a:latin typeface="Liberation Sans" pitchFamily="18"/>
              <a:ea typeface="AR PL SungtiL GB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71361-B436-AAF2-04FD-34EA6503201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Wolken 14 lcl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E7B238-3177-5E2A-0FA5-2FE9B5FBC1A1}"/>
              </a:ext>
            </a:extLst>
          </p:cNvPr>
          <p:cNvPicPr>
            <a:picLocks noChangeAspect="1"/>
          </p:cNvPicPr>
          <p:nvPr/>
        </p:nvPicPr>
        <p:blipFill>
          <a:blip r:link="rId3">
            <a:lum/>
            <a:alphaModFix/>
          </a:blip>
          <a:srcRect r="29659" b="31496"/>
          <a:stretch>
            <a:fillRect/>
          </a:stretch>
        </p:blipFill>
        <p:spPr>
          <a:xfrm>
            <a:off x="1931574" y="666360"/>
            <a:ext cx="9576000" cy="68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B7D79BE3-CC41-774D-1501-9FDF1229D5D8}"/>
              </a:ext>
            </a:extLst>
          </p:cNvPr>
          <p:cNvSpPr/>
          <p:nvPr/>
        </p:nvSpPr>
        <p:spPr>
          <a:xfrm>
            <a:off x="4808696" y="4680001"/>
            <a:ext cx="182880" cy="182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5000B"/>
          </a:solidFill>
          <a:ln w="38160">
            <a:solidFill>
              <a:srgbClr val="000000"/>
            </a:solidFill>
            <a:prstDash val="solid"/>
          </a:ln>
        </p:spPr>
        <p:txBody>
          <a:bodyPr vert="horz" wrap="none" lIns="108720" tIns="63720" rIns="108720" bIns="63720" anchor="ctr" anchorCtr="0" compatLnSpc="0">
            <a:noAutofit/>
          </a:bodyPr>
          <a:lstStyle/>
          <a:p>
            <a:pPr hangingPunct="0"/>
            <a:endParaRPr lang="de-DE">
              <a:latin typeface="Liberation Sans" pitchFamily="18"/>
              <a:ea typeface="AR PL SungtiL GB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FA161-62BF-F757-D09E-02B50CB647C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Thermik 14 lcl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C91ACA-D2F8-E933-0C83-FF6287BBEE77}"/>
              </a:ext>
            </a:extLst>
          </p:cNvPr>
          <p:cNvPicPr>
            <a:picLocks noChangeAspect="1"/>
          </p:cNvPicPr>
          <p:nvPr/>
        </p:nvPicPr>
        <p:blipFill>
          <a:blip r:link="rId3">
            <a:lum/>
            <a:alphaModFix/>
          </a:blip>
          <a:srcRect r="29659" b="31496"/>
          <a:stretch>
            <a:fillRect/>
          </a:stretch>
        </p:blipFill>
        <p:spPr>
          <a:xfrm>
            <a:off x="1931574" y="666360"/>
            <a:ext cx="9576000" cy="68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241E0CC3-D801-5ED7-79D1-2E4B0BEDA3B3}"/>
              </a:ext>
            </a:extLst>
          </p:cNvPr>
          <p:cNvSpPr/>
          <p:nvPr/>
        </p:nvSpPr>
        <p:spPr>
          <a:xfrm>
            <a:off x="4808696" y="4680001"/>
            <a:ext cx="182880" cy="182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5000B"/>
          </a:solidFill>
          <a:ln w="38160">
            <a:solidFill>
              <a:srgbClr val="000000"/>
            </a:solidFill>
            <a:prstDash val="solid"/>
          </a:ln>
        </p:spPr>
        <p:txBody>
          <a:bodyPr vert="horz" wrap="none" lIns="108720" tIns="63720" rIns="108720" bIns="63720" anchor="ctr" anchorCtr="0" compatLnSpc="0">
            <a:noAutofit/>
          </a:bodyPr>
          <a:lstStyle/>
          <a:p>
            <a:pPr hangingPunct="0"/>
            <a:endParaRPr lang="de-DE">
              <a:latin typeface="Liberation Sans" pitchFamily="18"/>
              <a:ea typeface="AR PL SungtiL GB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64CA6-68F1-7E34-CAE3-6C01F5B51CD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PFD 18m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59DBF5-B916-8807-E444-7AD098717057}"/>
              </a:ext>
            </a:extLst>
          </p:cNvPr>
          <p:cNvPicPr>
            <a:picLocks noChangeAspect="1"/>
          </p:cNvPicPr>
          <p:nvPr/>
        </p:nvPicPr>
        <p:blipFill>
          <a:blip r:link="rId3">
            <a:lum/>
            <a:alphaModFix/>
          </a:blip>
          <a:srcRect r="29659" b="31496"/>
          <a:stretch>
            <a:fillRect/>
          </a:stretch>
        </p:blipFill>
        <p:spPr>
          <a:xfrm>
            <a:off x="1931574" y="666360"/>
            <a:ext cx="9576000" cy="68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E9785D50-5712-EF0B-6FA9-D5B92C46FC8B}"/>
              </a:ext>
            </a:extLst>
          </p:cNvPr>
          <p:cNvSpPr/>
          <p:nvPr/>
        </p:nvSpPr>
        <p:spPr>
          <a:xfrm>
            <a:off x="4808696" y="4680001"/>
            <a:ext cx="182880" cy="182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5000B"/>
          </a:solidFill>
          <a:ln w="38160">
            <a:solidFill>
              <a:srgbClr val="000000"/>
            </a:solidFill>
            <a:prstDash val="solid"/>
          </a:ln>
        </p:spPr>
        <p:txBody>
          <a:bodyPr vert="horz" wrap="none" lIns="108720" tIns="63720" rIns="108720" bIns="63720" anchor="ctr" anchorCtr="0" compatLnSpc="0">
            <a:noAutofit/>
          </a:bodyPr>
          <a:lstStyle/>
          <a:p>
            <a:pPr hangingPunct="0"/>
            <a:endParaRPr lang="de-DE">
              <a:latin typeface="Liberation Sans" pitchFamily="18"/>
              <a:ea typeface="AR PL SungtiL GB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E33E5-8599-51C8-EEEA-477A36439A8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Zusammenfassung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B2577B-73A9-7C3B-5E3A-41BBC10B58FB}"/>
              </a:ext>
            </a:extLst>
          </p:cNvPr>
          <p:cNvSpPr txBox="1"/>
          <p:nvPr/>
        </p:nvSpPr>
        <p:spPr>
          <a:xfrm>
            <a:off x="1931574" y="936001"/>
            <a:ext cx="650604" cy="415263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hangingPunct="0">
              <a:buSzPct val="45000"/>
              <a:buFont typeface="StarSymbol"/>
              <a:buChar char="●"/>
            </a:pPr>
            <a:r>
              <a:rPr lang="de-DE" sz="2200">
                <a:latin typeface="Liberation Sans" pitchFamily="18"/>
                <a:ea typeface="AR PL SungtiL GB" pitchFamily="2"/>
                <a:cs typeface="FreeSans" pitchFamily="2"/>
              </a:rPr>
              <a:t>tbd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map, text, screenshot, atlas&#10;&#10;Description automatically generated">
            <a:extLst>
              <a:ext uri="{FF2B5EF4-FFF2-40B4-BE49-F238E27FC236}">
                <a16:creationId xmlns:a16="http://schemas.microsoft.com/office/drawing/2014/main" id="{3FC6B26E-5333-9E07-CB9F-1E4BCE496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437" y="674557"/>
            <a:ext cx="9583998" cy="679994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4C37188-B1E1-011C-8CEC-C409DD58024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Bodenanalyse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A1ACCE8E-2136-83A6-89E1-B5DEFACB3F08}"/>
              </a:ext>
            </a:extLst>
          </p:cNvPr>
          <p:cNvSpPr/>
          <p:nvPr/>
        </p:nvSpPr>
        <p:spPr>
          <a:xfrm>
            <a:off x="7973985" y="4488079"/>
            <a:ext cx="182880" cy="182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5000B"/>
          </a:solidFill>
          <a:ln w="38160">
            <a:solidFill>
              <a:srgbClr val="000000"/>
            </a:solidFill>
            <a:prstDash val="solid"/>
          </a:ln>
        </p:spPr>
        <p:txBody>
          <a:bodyPr vert="horz" wrap="none" lIns="108720" tIns="63720" rIns="108720" bIns="63720" anchor="ctr" anchorCtr="0" compatLnSpc="0">
            <a:noAutofit/>
          </a:bodyPr>
          <a:lstStyle/>
          <a:p>
            <a:pPr hangingPunct="0"/>
            <a:endParaRPr lang="de-DE">
              <a:latin typeface="Liberation Sans" pitchFamily="18"/>
              <a:ea typeface="AR PL SungtiL GB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4C37188-B1E1-011C-8CEC-C409DD58024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Bodenanalyse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A1ACCE8E-2136-83A6-89E1-B5DEFACB3F08}"/>
              </a:ext>
            </a:extLst>
          </p:cNvPr>
          <p:cNvSpPr/>
          <p:nvPr/>
        </p:nvSpPr>
        <p:spPr>
          <a:xfrm>
            <a:off x="7973985" y="4488079"/>
            <a:ext cx="182880" cy="182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5000B"/>
          </a:solidFill>
          <a:ln w="38160">
            <a:solidFill>
              <a:srgbClr val="000000"/>
            </a:solidFill>
            <a:prstDash val="solid"/>
          </a:ln>
        </p:spPr>
        <p:txBody>
          <a:bodyPr vert="horz" wrap="none" lIns="108720" tIns="63720" rIns="108720" bIns="63720" anchor="ctr" anchorCtr="0" compatLnSpc="0">
            <a:noAutofit/>
          </a:bodyPr>
          <a:lstStyle/>
          <a:p>
            <a:pPr hangingPunct="0"/>
            <a:endParaRPr lang="de-DE">
              <a:latin typeface="Liberation Sans" pitchFamily="18"/>
              <a:ea typeface="AR PL SungtiL GB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01567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A3BA046-184B-7D8E-BE6B-B6A9F57EC191}"/>
              </a:ext>
            </a:extLst>
          </p:cNvPr>
          <p:cNvPicPr>
            <a:picLocks noChangeAspect="1"/>
          </p:cNvPicPr>
          <p:nvPr/>
        </p:nvPicPr>
        <p:blipFill>
          <a:blip r:link="rId3">
            <a:lum/>
            <a:alphaModFix/>
          </a:blip>
          <a:srcRect/>
          <a:stretch>
            <a:fillRect/>
          </a:stretch>
        </p:blipFill>
        <p:spPr>
          <a:xfrm>
            <a:off x="1931574" y="720000"/>
            <a:ext cx="9576000" cy="679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9315795-267F-26B8-1D90-8670DE854A9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Geopotential/Temperatur 500 hPa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B31B000F-C61D-A280-F89A-260F16FD1601}"/>
              </a:ext>
            </a:extLst>
          </p:cNvPr>
          <p:cNvSpPr/>
          <p:nvPr/>
        </p:nvSpPr>
        <p:spPr>
          <a:xfrm>
            <a:off x="8408696" y="4608000"/>
            <a:ext cx="182880" cy="182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5000B"/>
          </a:solidFill>
          <a:ln w="38160">
            <a:solidFill>
              <a:srgbClr val="000000"/>
            </a:solidFill>
            <a:prstDash val="solid"/>
          </a:ln>
        </p:spPr>
        <p:txBody>
          <a:bodyPr vert="horz" wrap="none" lIns="108720" tIns="63720" rIns="108720" bIns="63720" anchor="ctr" anchorCtr="0" compatLnSpc="0">
            <a:noAutofit/>
          </a:bodyPr>
          <a:lstStyle/>
          <a:p>
            <a:pPr hangingPunct="0"/>
            <a:endParaRPr lang="de-DE">
              <a:latin typeface="Liberation Sans" pitchFamily="18"/>
              <a:ea typeface="AR PL SungtiL GB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AD0F447-4232-0DB3-92FA-F7D63B001C1D}"/>
              </a:ext>
            </a:extLst>
          </p:cNvPr>
          <p:cNvPicPr>
            <a:picLocks noChangeAspect="1"/>
          </p:cNvPicPr>
          <p:nvPr/>
        </p:nvPicPr>
        <p:blipFill>
          <a:blip r:link="rId3">
            <a:lum/>
            <a:alphaModFix/>
          </a:blip>
          <a:srcRect/>
          <a:stretch>
            <a:fillRect/>
          </a:stretch>
        </p:blipFill>
        <p:spPr>
          <a:xfrm>
            <a:off x="2142896" y="864000"/>
            <a:ext cx="9153360" cy="66697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1CE736-19B9-8434-4407-6BE124B1391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Temperaturadvektion 850 hPa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BE15FFF6-D3C1-F993-D670-9B4B82AC0D7E}"/>
              </a:ext>
            </a:extLst>
          </p:cNvPr>
          <p:cNvSpPr/>
          <p:nvPr/>
        </p:nvSpPr>
        <p:spPr>
          <a:xfrm>
            <a:off x="7472695" y="4248000"/>
            <a:ext cx="182880" cy="182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5000B"/>
          </a:solidFill>
          <a:ln w="38160">
            <a:solidFill>
              <a:srgbClr val="000000"/>
            </a:solidFill>
            <a:prstDash val="solid"/>
          </a:ln>
        </p:spPr>
        <p:txBody>
          <a:bodyPr vert="horz" wrap="none" lIns="108720" tIns="63720" rIns="108720" bIns="63720" anchor="ctr" anchorCtr="0" compatLnSpc="0">
            <a:noAutofit/>
          </a:bodyPr>
          <a:lstStyle/>
          <a:p>
            <a:pPr hangingPunct="0"/>
            <a:endParaRPr lang="de-DE">
              <a:latin typeface="Liberation Sans" pitchFamily="18"/>
              <a:ea typeface="AR PL SungtiL GB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5D2A7-CC6C-C611-C90C-0AE95FE765E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Radiosonde Prag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F785AF-048E-8935-4493-7ECBB643746D}"/>
              </a:ext>
            </a:extLst>
          </p:cNvPr>
          <p:cNvPicPr>
            <a:picLocks noChangeAspect="1"/>
          </p:cNvPicPr>
          <p:nvPr/>
        </p:nvPicPr>
        <p:blipFill>
          <a:blip r:link="rId3">
            <a:lum/>
            <a:alphaModFix/>
          </a:blip>
          <a:srcRect/>
          <a:stretch>
            <a:fillRect/>
          </a:stretch>
        </p:blipFill>
        <p:spPr>
          <a:xfrm>
            <a:off x="1703335" y="862201"/>
            <a:ext cx="10079640" cy="5879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4F89C-4DAC-04CB-8965-E88E25C4564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Radiosonde Kümmersbruck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6593ED-27E4-DF57-2186-85CFB7892F4C}"/>
              </a:ext>
            </a:extLst>
          </p:cNvPr>
          <p:cNvPicPr>
            <a:picLocks noChangeAspect="1"/>
          </p:cNvPicPr>
          <p:nvPr/>
        </p:nvPicPr>
        <p:blipFill>
          <a:blip r:link="rId3">
            <a:lum/>
            <a:alphaModFix/>
          </a:blip>
          <a:srcRect/>
          <a:stretch>
            <a:fillRect/>
          </a:stretch>
        </p:blipFill>
        <p:spPr>
          <a:xfrm>
            <a:off x="1703335" y="862201"/>
            <a:ext cx="10079640" cy="5879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EC8C77-C878-0036-F130-820152B581FD}"/>
              </a:ext>
            </a:extLst>
          </p:cNvPr>
          <p:cNvPicPr>
            <a:picLocks noChangeAspect="1"/>
          </p:cNvPicPr>
          <p:nvPr/>
        </p:nvPicPr>
        <p:blipFill>
          <a:blip r:link="rId3">
            <a:lum/>
            <a:alphaModFix/>
          </a:blip>
          <a:srcRect b="68241"/>
          <a:stretch>
            <a:fillRect/>
          </a:stretch>
        </p:blipFill>
        <p:spPr>
          <a:xfrm>
            <a:off x="2831935" y="718561"/>
            <a:ext cx="7775280" cy="6769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DEC643E-1C1E-89B1-9F29-849CE6B0E2F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Satellitenbild Mitteleuropa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13A4DAAA-F6AE-FDFF-F7AB-EE62B7522EB6}"/>
              </a:ext>
            </a:extLst>
          </p:cNvPr>
          <p:cNvSpPr/>
          <p:nvPr/>
        </p:nvSpPr>
        <p:spPr>
          <a:xfrm>
            <a:off x="7832695" y="4533120"/>
            <a:ext cx="182880" cy="182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5000B"/>
          </a:solidFill>
          <a:ln w="38160">
            <a:solidFill>
              <a:srgbClr val="000000"/>
            </a:solidFill>
            <a:prstDash val="solid"/>
          </a:ln>
        </p:spPr>
        <p:txBody>
          <a:bodyPr vert="horz" wrap="none" lIns="108720" tIns="63720" rIns="108720" bIns="63720" anchor="ctr" anchorCtr="0" compatLnSpc="0">
            <a:noAutofit/>
          </a:bodyPr>
          <a:lstStyle/>
          <a:p>
            <a:pPr hangingPunct="0"/>
            <a:endParaRPr lang="de-DE">
              <a:latin typeface="Liberation Sans" pitchFamily="18"/>
              <a:ea typeface="AR PL SungtiL GB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1337EA-3D25-A272-4613-716F55147B4D}"/>
              </a:ext>
            </a:extLst>
          </p:cNvPr>
          <p:cNvPicPr>
            <a:picLocks noChangeAspect="1"/>
          </p:cNvPicPr>
          <p:nvPr/>
        </p:nvPicPr>
        <p:blipFill>
          <a:blip r:link="rId3">
            <a:lum/>
            <a:alphaModFix/>
          </a:blip>
          <a:srcRect b="73071"/>
          <a:stretch>
            <a:fillRect/>
          </a:stretch>
        </p:blipFill>
        <p:spPr>
          <a:xfrm>
            <a:off x="2831935" y="718561"/>
            <a:ext cx="7775280" cy="669708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D5EF492-7F80-18F6-70C8-43AC929CB4B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80625" cy="774700"/>
          </a:xfrm>
        </p:spPr>
        <p:txBody>
          <a:bodyPr vert="horz"/>
          <a:lstStyle/>
          <a:p>
            <a:pPr lvl="0"/>
            <a:r>
              <a:rPr lang="de-DE" sz="4000">
                <a:latin typeface="Futura Bk" pitchFamily="18"/>
              </a:rPr>
              <a:t>Satellitenbild Tschechien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7CF80581-3AB6-F4DD-1CA5-D068EDF6622C}"/>
              </a:ext>
            </a:extLst>
          </p:cNvPr>
          <p:cNvSpPr/>
          <p:nvPr/>
        </p:nvSpPr>
        <p:spPr>
          <a:xfrm>
            <a:off x="5888695" y="4317121"/>
            <a:ext cx="182880" cy="1828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5000B"/>
          </a:solidFill>
          <a:ln w="38160">
            <a:solidFill>
              <a:srgbClr val="000000"/>
            </a:solidFill>
            <a:prstDash val="solid"/>
          </a:ln>
        </p:spPr>
        <p:txBody>
          <a:bodyPr vert="horz" wrap="none" lIns="108720" tIns="63720" rIns="108720" bIns="63720" anchor="ctr" anchorCtr="0" compatLnSpc="0">
            <a:noAutofit/>
          </a:bodyPr>
          <a:lstStyle/>
          <a:p>
            <a:pPr hangingPunct="0"/>
            <a:endParaRPr lang="de-DE">
              <a:latin typeface="Liberation Sans" pitchFamily="18"/>
              <a:ea typeface="AR PL SungtiL GB" pitchFamily="2"/>
              <a:cs typeface="FreeSans" pitchFamily="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794</TotalTime>
  <Words>48</Words>
  <Application>Microsoft Macintosh PowerPoint</Application>
  <PresentationFormat>Custom</PresentationFormat>
  <Paragraphs>30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Futura Bk</vt:lpstr>
      <vt:lpstr>Liberation Sans</vt:lpstr>
      <vt:lpstr>Liberation Serif</vt:lpstr>
      <vt:lpstr>StarSymbol</vt:lpstr>
      <vt:lpstr>Office Theme</vt:lpstr>
      <vt:lpstr>Wetterbriefing JWGC Tabor</vt:lpstr>
      <vt:lpstr>Bodenanalyse</vt:lpstr>
      <vt:lpstr>Bodenanalyse</vt:lpstr>
      <vt:lpstr>Geopotential/Temperatur 500 hPa</vt:lpstr>
      <vt:lpstr>Temperaturadvektion 850 hPa</vt:lpstr>
      <vt:lpstr>Radiosonde Prag</vt:lpstr>
      <vt:lpstr>Radiosonde Kümmersbruck</vt:lpstr>
      <vt:lpstr>Satellitenbild Mitteleuropa</vt:lpstr>
      <vt:lpstr>Satellitenbild Tschechien</vt:lpstr>
      <vt:lpstr>Radar Tschechien</vt:lpstr>
      <vt:lpstr>Wolken 14 lcl</vt:lpstr>
      <vt:lpstr>Thermik 14 lcl</vt:lpstr>
      <vt:lpstr>PFD 18m</vt:lpstr>
      <vt:lpstr>Zusammenfassung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Wetterbriefing JWGC Tabor</dc:title>
  <cp:lastModifiedBy>Kretzschmar, Jan</cp:lastModifiedBy>
  <cp:revision>269</cp:revision>
  <dcterms:created xsi:type="dcterms:W3CDTF">2018-07-25T07:20:27Z</dcterms:created>
  <dcterms:modified xsi:type="dcterms:W3CDTF">2023-06-25T08:04:53Z</dcterms:modified>
</cp:coreProperties>
</file>

<file path=docProps/thumbnail.jpeg>
</file>